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2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94B58F-848E-D745-E36E-FC64D36653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4326EE2-3974-F230-FEA4-D101AB119F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6D8542-697F-8A1D-28E2-76BC18E23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F93D2-4A03-490E-A97C-7CFB54221983}" type="datetimeFigureOut">
              <a:rPr lang="ru-KZ" smtClean="0"/>
              <a:t>23.11.2025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7C67120-EFDD-6245-19CB-63CB110D2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B5B07F2-A7E1-F43F-0C48-83871CD4F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A03C2-49AE-49E7-85E8-0BB731C3054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663745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A510C6-3270-0BDD-35AA-2B13AB125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2336BCD-FF82-12F8-5E4E-44F559D6FD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5F7573-EAC7-5AA7-9909-533C2CA8B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F93D2-4A03-490E-A97C-7CFB54221983}" type="datetimeFigureOut">
              <a:rPr lang="ru-KZ" smtClean="0"/>
              <a:t>23.11.2025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63D9CFF-9F5D-74CE-0864-278AF45FC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08C5A46-F4A8-2C25-B93D-8E2016C76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A03C2-49AE-49E7-85E8-0BB731C3054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13656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AC53B04-EB69-BC7A-75EE-A1A4184BAE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7AB1A12-7672-9CB9-6D88-E7D608410C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FDDF4D0-6F73-3FB9-6ACA-9BB4AAE1F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F93D2-4A03-490E-A97C-7CFB54221983}" type="datetimeFigureOut">
              <a:rPr lang="ru-KZ" smtClean="0"/>
              <a:t>23.11.2025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495B625-A59F-70BE-9831-095EFD6BF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493A97F-FE0D-08C6-C495-C5D3E99F9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A03C2-49AE-49E7-85E8-0BB731C3054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671197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B3921A-8790-8622-6109-103FE03CC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782403E-EFE4-A104-9FA2-B60292A6A0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E6761AF-7917-813A-F53B-AF1EEA7B5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F93D2-4A03-490E-A97C-7CFB54221983}" type="datetimeFigureOut">
              <a:rPr lang="ru-KZ" smtClean="0"/>
              <a:t>23.11.2025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E7BE88E-93B0-D792-0592-038DDE336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BC255F8-DC65-8AE7-C0A1-EFB5E5A3E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A03C2-49AE-49E7-85E8-0BB731C3054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236349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C582A1-7079-85BB-CA60-D4943F4C3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D35205-9ABB-2699-75F0-A2FCA33648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8260EE9-815A-2CC7-0CFC-0CEA76748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F93D2-4A03-490E-A97C-7CFB54221983}" type="datetimeFigureOut">
              <a:rPr lang="ru-KZ" smtClean="0"/>
              <a:t>23.11.2025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6F6448-F748-8AF7-0D8C-99F1D48E4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F13130-F809-D12C-5B0D-250766FCF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A03C2-49AE-49E7-85E8-0BB731C3054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745764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BF1317-754C-D868-ADA4-CBE756D7E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D12F6F6-7CB6-AB99-4D12-A562793610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D371112-B6C8-C7CF-A207-7857B311E4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7938A32-D5B9-5A6A-2826-B475809D4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F93D2-4A03-490E-A97C-7CFB54221983}" type="datetimeFigureOut">
              <a:rPr lang="ru-KZ" smtClean="0"/>
              <a:t>23.11.2025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F4CDC57-D4FD-057E-7873-DB618AD2D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B48D365-9BAC-9269-C249-34AE1E39C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A03C2-49AE-49E7-85E8-0BB731C3054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46385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2071EE-2AE1-4A98-9D9E-DD0DC61AE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4D7BB86-9537-258E-7FF9-5EAD91CF2F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8186060-78DA-2D5B-DBB8-73208A64B6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DC51D17-C37D-3AE0-0645-9CABD2F1A8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7E4F3F2-3B23-6A18-4846-B8E4ABDD35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476D5B0-FA61-BD5E-C66F-8C0AF1097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F93D2-4A03-490E-A97C-7CFB54221983}" type="datetimeFigureOut">
              <a:rPr lang="ru-KZ" smtClean="0"/>
              <a:t>23.11.2025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C47419B-FCF6-AC38-0F64-93598D9AB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C26BA20-A587-410A-BA78-B3D1D8E0B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A03C2-49AE-49E7-85E8-0BB731C3054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93461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FC9FEE-E7D2-1EE7-81B4-9C5AAF8EB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BCF1EA5-3F5A-0142-0387-9CAF34CA4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F93D2-4A03-490E-A97C-7CFB54221983}" type="datetimeFigureOut">
              <a:rPr lang="ru-KZ" smtClean="0"/>
              <a:t>23.11.2025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C7E8E86-0CBC-8CDA-7505-E6F2A5E43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B0C7740-5B22-14B1-A88E-8757FAFCA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A03C2-49AE-49E7-85E8-0BB731C3054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580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5E13FBB-9FB4-572C-1CA5-73B1E9654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F93D2-4A03-490E-A97C-7CFB54221983}" type="datetimeFigureOut">
              <a:rPr lang="ru-KZ" smtClean="0"/>
              <a:t>23.11.2025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AE6D5CE-8EA1-08A6-4F08-E02E45307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3791850-B81C-7652-F41E-046EB7EDE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A03C2-49AE-49E7-85E8-0BB731C3054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22353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2D6C9F-7920-C758-AA0C-1BC5C2D13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6A0D4CA-405E-4158-1CE8-74D66768E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C0D36A1-A2E8-2FBC-C6E8-711CDADA0F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3270AA-1502-4E86-D3D6-19D73CC9A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F93D2-4A03-490E-A97C-7CFB54221983}" type="datetimeFigureOut">
              <a:rPr lang="ru-KZ" smtClean="0"/>
              <a:t>23.11.2025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0D854F9-1C79-7D7A-0E2C-E62D9AC96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B9217B4-3341-99AC-3440-5E3975EB3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A03C2-49AE-49E7-85E8-0BB731C3054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533268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EA3A9F-4FFD-86B4-F013-81662D96D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36D6827-EB23-9A47-72DB-FCC2FEB976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07E0272-E478-A310-561C-2E015FFEF6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57D27A0-0634-5422-1E2A-6BF837046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F93D2-4A03-490E-A97C-7CFB54221983}" type="datetimeFigureOut">
              <a:rPr lang="ru-KZ" smtClean="0"/>
              <a:t>23.11.2025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D648B69-5313-8D23-782C-F1AD37CF3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36E592A-4092-731C-6942-FEB7B2A3E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0A03C2-49AE-49E7-85E8-0BB731C3054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4137601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1F477D-B74D-985B-3625-3D0835AB9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68E9B4C-DC74-9722-D1FE-48778B6E51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0686563-714C-9114-3B82-7592A2EAA3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CF93D2-4A03-490E-A97C-7CFB54221983}" type="datetimeFigureOut">
              <a:rPr lang="ru-KZ" smtClean="0"/>
              <a:t>23.11.2025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36F9405-6956-F8E7-E96D-846C7733F3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093E48-BDF7-FD50-93D8-681096AF1F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0A03C2-49AE-49E7-85E8-0BB731C30546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803822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300597-4093-9DCC-EF27-42DEC38C78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dirty="0"/>
              <a:t>Контрольная работа </a:t>
            </a:r>
            <a:br>
              <a:rPr lang="kk-KZ" dirty="0"/>
            </a:br>
            <a:r>
              <a:rPr lang="kk-KZ" dirty="0"/>
              <a:t>12 неделя</a:t>
            </a:r>
            <a:endParaRPr lang="ru-KZ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76B0B54-9717-A7C0-706E-5379EEF43E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28198"/>
            <a:ext cx="9144000" cy="1655762"/>
          </a:xfrm>
        </p:spPr>
        <p:txBody>
          <a:bodyPr/>
          <a:lstStyle/>
          <a:p>
            <a:r>
              <a:rPr lang="kk-KZ"/>
              <a:t>Исследовательские методы и математическая статистика в психологии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3371047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519" y="66137"/>
            <a:ext cx="11544300" cy="893618"/>
          </a:xfrm>
        </p:spPr>
        <p:txBody>
          <a:bodyPr>
            <a:normAutofit fontScale="90000"/>
          </a:bodyPr>
          <a:lstStyle/>
          <a:p>
            <a:r>
              <a:rPr lang="ru-RU" dirty="0"/>
              <a:t>Контрольная работа</a:t>
            </a:r>
            <a:br>
              <a:rPr lang="en-US" dirty="0"/>
            </a:br>
            <a:r>
              <a:rPr lang="en-US" dirty="0"/>
              <a:t>1 </a:t>
            </a:r>
            <a:r>
              <a:rPr lang="kk-KZ" dirty="0"/>
              <a:t>вариант				2 вариант</a:t>
            </a:r>
            <a:endParaRPr lang="ru-RU" dirty="0"/>
          </a:p>
        </p:txBody>
      </p:sp>
      <p:pic>
        <p:nvPicPr>
          <p:cNvPr id="30722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 l="7100" t="13845" r="19148"/>
          <a:stretch>
            <a:fillRect/>
          </a:stretch>
        </p:blipFill>
        <p:spPr bwMode="auto">
          <a:xfrm>
            <a:off x="144631" y="1025891"/>
            <a:ext cx="5235343" cy="4414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4748646" y="2"/>
            <a:ext cx="7242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/>
              <a:t>Рассчитать коэффициент корреляции </a:t>
            </a:r>
            <a:r>
              <a:rPr lang="en-US" dirty="0"/>
              <a:t>r-</a:t>
            </a:r>
            <a:r>
              <a:rPr lang="ru-RU" dirty="0"/>
              <a:t>Пирсона</a:t>
            </a:r>
          </a:p>
          <a:p>
            <a:pPr algn="r"/>
            <a:r>
              <a:rPr lang="kk-KZ" dirty="0"/>
              <a:t>Меры цт и меры изменчивости</a:t>
            </a:r>
            <a:endParaRPr lang="ru-RU" dirty="0"/>
          </a:p>
        </p:txBody>
      </p:sp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10314" y="1000108"/>
            <a:ext cx="4070204" cy="4765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6188220" y="5578502"/>
            <a:ext cx="587993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У школьников был измерен коэффициент вербального интеллекта и получен балл успеваемости. Полученные данные занесены в таблицу 1. Есть ли зависимость между верб</a:t>
            </a:r>
            <a:r>
              <a:rPr lang="en-US" dirty="0"/>
              <a:t>.</a:t>
            </a:r>
            <a:r>
              <a:rPr lang="ru-RU" dirty="0" err="1"/>
              <a:t>интел</a:t>
            </a:r>
            <a:r>
              <a:rPr lang="ru-RU" dirty="0"/>
              <a:t>. </a:t>
            </a:r>
            <a:r>
              <a:rPr lang="kk-KZ" dirty="0"/>
              <a:t>и уровнем успеваемости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660" y="5440003"/>
            <a:ext cx="585700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У участников психологического эксперимента был измерен уровень </a:t>
            </a:r>
            <a:r>
              <a:rPr lang="ru-RU" dirty="0" err="1"/>
              <a:t>эмпатии</a:t>
            </a:r>
            <a:r>
              <a:rPr lang="ru-RU" dirty="0"/>
              <a:t> и стиль общения (по тесту Журавлева). Полученные данные занесены в таблицу 1. Можно ли утверждать, что люди с высоким уровнем </a:t>
            </a:r>
            <a:r>
              <a:rPr lang="ru-RU" dirty="0" err="1"/>
              <a:t>эмпатии</a:t>
            </a:r>
            <a:r>
              <a:rPr lang="ru-RU" dirty="0"/>
              <a:t> склонны к либерализму?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100</Words>
  <Application>Microsoft Office PowerPoint</Application>
  <PresentationFormat>Широкоэкранный</PresentationFormat>
  <Paragraphs>7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Тема Office</vt:lpstr>
      <vt:lpstr>Контрольная работа  12 неделя</vt:lpstr>
      <vt:lpstr>Контрольная работа 1 вариант    2 вариант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Мынбаева Айгерим</dc:creator>
  <cp:lastModifiedBy>Мынбаева Айгерим</cp:lastModifiedBy>
  <cp:revision>1</cp:revision>
  <dcterms:created xsi:type="dcterms:W3CDTF">2025-11-23T05:53:17Z</dcterms:created>
  <dcterms:modified xsi:type="dcterms:W3CDTF">2025-11-23T05:56:30Z</dcterms:modified>
</cp:coreProperties>
</file>